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62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成组"/>
          <p:cNvGrpSpPr/>
          <p:nvPr/>
        </p:nvGrpSpPr>
        <p:grpSpPr>
          <a:xfrm>
            <a:off x="0" y="-27305"/>
            <a:ext cx="12192000" cy="6917055"/>
            <a:chOff x="0" y="-1"/>
            <a:chExt cx="23119084" cy="12646974"/>
          </a:xfrm>
        </p:grpSpPr>
        <p:pic>
          <p:nvPicPr>
            <p:cNvPr id="175" name="图片 1" descr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241820" y="4707377"/>
              <a:ext cx="10619814" cy="69764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6" name="图片 5" descr="图片 5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flipH="1">
              <a:off x="2260992" y="1457621"/>
              <a:ext cx="7836226" cy="514802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77" name="矩形 4"/>
            <p:cNvSpPr/>
            <p:nvPr/>
          </p:nvSpPr>
          <p:spPr>
            <a:xfrm>
              <a:off x="0" y="-1"/>
              <a:ext cx="23119084" cy="12646974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sz="900"/>
            </a:p>
          </p:txBody>
        </p:sp>
        <p:grpSp>
          <p:nvGrpSpPr>
            <p:cNvPr id="3" name="组合 20"/>
            <p:cNvGrpSpPr/>
            <p:nvPr/>
          </p:nvGrpSpPr>
          <p:grpSpPr>
            <a:xfrm>
              <a:off x="7564226" y="2849701"/>
              <a:ext cx="7989293" cy="6665531"/>
              <a:chOff x="573875" y="0"/>
              <a:chExt cx="7989291" cy="6665530"/>
            </a:xfrm>
          </p:grpSpPr>
          <p:grpSp>
            <p:nvGrpSpPr>
              <p:cNvPr id="4" name="组合 16"/>
              <p:cNvGrpSpPr/>
              <p:nvPr/>
            </p:nvGrpSpPr>
            <p:grpSpPr>
              <a:xfrm>
                <a:off x="573875" y="0"/>
                <a:ext cx="7989291" cy="6665530"/>
                <a:chOff x="573875" y="0"/>
                <a:chExt cx="7989289" cy="6665529"/>
              </a:xfrm>
            </p:grpSpPr>
            <p:sp>
              <p:nvSpPr>
                <p:cNvPr id="178" name="等腰三角形 2"/>
                <p:cNvSpPr/>
                <p:nvPr/>
              </p:nvSpPr>
              <p:spPr>
                <a:xfrm>
                  <a:off x="913818" y="71266"/>
                  <a:ext cx="7649348" cy="6594264"/>
                </a:xfrm>
                <a:prstGeom prst="triangle">
                  <a:avLst/>
                </a:prstGeom>
                <a:solidFill>
                  <a:srgbClr val="2828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等线" panose="02010600030101010101" charset="-122"/>
                    </a:defRPr>
                  </a:pPr>
                  <a:endParaRPr sz="900"/>
                </a:p>
              </p:txBody>
            </p:sp>
            <p:sp>
              <p:nvSpPr>
                <p:cNvPr id="179" name="等腰三角形 3"/>
                <p:cNvSpPr/>
                <p:nvPr/>
              </p:nvSpPr>
              <p:spPr>
                <a:xfrm>
                  <a:off x="573875" y="0"/>
                  <a:ext cx="7419179" cy="6395844"/>
                </a:xfrm>
                <a:prstGeom prst="triangle">
                  <a:avLst/>
                </a:prstGeom>
                <a:noFill/>
                <a:ln w="34925" cap="flat">
                  <a:solidFill>
                    <a:srgbClr val="FD7E61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等线" panose="02010600030101010101" charset="-122"/>
                    </a:defRPr>
                  </a:pPr>
                  <a:endParaRPr sz="900"/>
                </a:p>
              </p:txBody>
            </p:sp>
          </p:grpSp>
          <p:sp>
            <p:nvSpPr>
              <p:cNvPr id="181" name="文本框 18"/>
              <p:cNvSpPr txBox="1"/>
              <p:nvPr/>
            </p:nvSpPr>
            <p:spPr>
              <a:xfrm>
                <a:off x="2180170" y="4449022"/>
                <a:ext cx="4777943" cy="925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2859" tIns="22859" rIns="22859" bIns="22859" numCol="1" anchor="t">
                <a:spAutoFit/>
              </a:bodyPr>
              <a:lstStyle>
                <a:lvl1pPr defTabSz="914400">
                  <a:defRPr sz="6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</a:lstStyle>
              <a:p>
                <a:r>
                  <a:rPr lang="zh-CN" sz="3000" dirty="0"/>
                  <a:t>课程体系简介</a:t>
                </a:r>
                <a:endParaRPr lang="zh-CN" sz="3000" dirty="0"/>
              </a:p>
            </p:txBody>
          </p:sp>
        </p:grpSp>
      </p:grpSp>
      <p:pic>
        <p:nvPicPr>
          <p:cNvPr id="13" name="Picture 5" descr="logo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498" y="260668"/>
            <a:ext cx="1155065" cy="99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浙江格创教育科技有限公司"/>
          <p:cNvSpPr txBox="1"/>
          <p:nvPr/>
        </p:nvSpPr>
        <p:spPr>
          <a:xfrm>
            <a:off x="9405622" y="6517095"/>
            <a:ext cx="2205990" cy="26606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2800" b="1">
                <a:solidFill>
                  <a:srgbClr val="424242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400">
                <a:solidFill>
                  <a:schemeClr val="bg1"/>
                </a:solidFill>
              </a:rPr>
              <a:t>浙江</a:t>
            </a:r>
            <a:r>
              <a:rPr lang="zh-CN" sz="1400">
                <a:solidFill>
                  <a:schemeClr val="bg1"/>
                </a:solidFill>
              </a:rPr>
              <a:t>大学、</a:t>
            </a:r>
            <a:r>
              <a:rPr lang="en-US" altLang="zh-CN" sz="1400">
                <a:solidFill>
                  <a:schemeClr val="bg1"/>
                </a:solidFill>
              </a:rPr>
              <a:t>StarLab</a:t>
            </a:r>
            <a:r>
              <a:rPr lang="zh-CN" altLang="en-US" sz="1400">
                <a:solidFill>
                  <a:schemeClr val="bg1"/>
                </a:solidFill>
              </a:rPr>
              <a:t>创客社区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logo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498" y="260668"/>
            <a:ext cx="1155065" cy="99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浙江格创教育科技有限公司"/>
          <p:cNvSpPr txBox="1"/>
          <p:nvPr/>
        </p:nvSpPr>
        <p:spPr>
          <a:xfrm>
            <a:off x="9405622" y="6517095"/>
            <a:ext cx="2205990" cy="26606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2800" b="1">
                <a:solidFill>
                  <a:srgbClr val="424242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400">
                <a:solidFill>
                  <a:schemeClr val="bg1"/>
                </a:solidFill>
              </a:rPr>
              <a:t>浙江</a:t>
            </a:r>
            <a:r>
              <a:rPr lang="zh-CN" sz="1400">
                <a:solidFill>
                  <a:schemeClr val="bg1"/>
                </a:solidFill>
              </a:rPr>
              <a:t>大学、</a:t>
            </a:r>
            <a:r>
              <a:rPr lang="en-US" altLang="zh-CN" sz="1400">
                <a:solidFill>
                  <a:schemeClr val="bg1"/>
                </a:solidFill>
              </a:rPr>
              <a:t>StarLab</a:t>
            </a:r>
            <a:r>
              <a:rPr lang="zh-CN" altLang="en-US" sz="1400">
                <a:solidFill>
                  <a:schemeClr val="bg1"/>
                </a:solidFill>
              </a:rPr>
              <a:t>创客社区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65" y="20320"/>
            <a:ext cx="6717030" cy="6841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logo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498" y="260668"/>
            <a:ext cx="1155065" cy="99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浙江格创教育科技有限公司"/>
          <p:cNvSpPr txBox="1"/>
          <p:nvPr/>
        </p:nvSpPr>
        <p:spPr>
          <a:xfrm>
            <a:off x="9405622" y="6517095"/>
            <a:ext cx="2205990" cy="26606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2800" b="1">
                <a:solidFill>
                  <a:srgbClr val="424242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400">
                <a:solidFill>
                  <a:schemeClr val="bg1"/>
                </a:solidFill>
              </a:rPr>
              <a:t>浙江</a:t>
            </a:r>
            <a:r>
              <a:rPr lang="zh-CN" sz="1400">
                <a:solidFill>
                  <a:schemeClr val="bg1"/>
                </a:solidFill>
              </a:rPr>
              <a:t>大学、</a:t>
            </a:r>
            <a:r>
              <a:rPr lang="en-US" altLang="zh-CN" sz="1400">
                <a:solidFill>
                  <a:schemeClr val="bg1"/>
                </a:solidFill>
              </a:rPr>
              <a:t>StarLab</a:t>
            </a:r>
            <a:r>
              <a:rPr lang="zh-CN" altLang="en-US" sz="1400">
                <a:solidFill>
                  <a:schemeClr val="bg1"/>
                </a:solidFill>
              </a:rPr>
              <a:t>创客社区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3965" y="2774315"/>
            <a:ext cx="4624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创客马拉松形式</a:t>
            </a:r>
            <a:endParaRPr lang="zh-CN" altLang="en-US" sz="4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logo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498" y="260668"/>
            <a:ext cx="1155065" cy="99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浙江格创教育科技有限公司"/>
          <p:cNvSpPr txBox="1"/>
          <p:nvPr/>
        </p:nvSpPr>
        <p:spPr>
          <a:xfrm>
            <a:off x="9405622" y="6517095"/>
            <a:ext cx="2205990" cy="26606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2800" b="1">
                <a:solidFill>
                  <a:srgbClr val="424242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400">
                <a:solidFill>
                  <a:schemeClr val="bg1"/>
                </a:solidFill>
              </a:rPr>
              <a:t>浙江</a:t>
            </a:r>
            <a:r>
              <a:rPr lang="zh-CN" sz="1400">
                <a:solidFill>
                  <a:schemeClr val="bg1"/>
                </a:solidFill>
              </a:rPr>
              <a:t>大学、</a:t>
            </a:r>
            <a:r>
              <a:rPr lang="en-US" altLang="zh-CN" sz="1400">
                <a:solidFill>
                  <a:schemeClr val="bg1"/>
                </a:solidFill>
              </a:rPr>
              <a:t>StarLab</a:t>
            </a:r>
            <a:r>
              <a:rPr lang="zh-CN" altLang="en-US" sz="1400">
                <a:solidFill>
                  <a:schemeClr val="bg1"/>
                </a:solidFill>
              </a:rPr>
              <a:t>创客社区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3" name="图片 2" descr="IMG_2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" y="39370"/>
            <a:ext cx="4796155" cy="3194685"/>
          </a:xfrm>
          <a:prstGeom prst="rect">
            <a:avLst/>
          </a:prstGeom>
        </p:spPr>
      </p:pic>
      <p:pic>
        <p:nvPicPr>
          <p:cNvPr id="4" name="图片 3" descr="583d3a18d40c29ff3f0f34a3b40e7d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" y="3375660"/>
            <a:ext cx="4796155" cy="3407410"/>
          </a:xfrm>
          <a:prstGeom prst="rect">
            <a:avLst/>
          </a:prstGeom>
        </p:spPr>
      </p:pic>
      <p:pic>
        <p:nvPicPr>
          <p:cNvPr id="7" name="图片 6" descr="5fcdc9d19ee0abd0fbd85ca6374a60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685" y="3375660"/>
            <a:ext cx="4796155" cy="3407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WPS 演示</Application>
  <PresentationFormat>宽屏</PresentationFormat>
  <Paragraphs>12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Calibri</vt:lpstr>
      <vt:lpstr>Arial Unicode MS</vt:lpstr>
      <vt:lpstr>等线</vt:lpstr>
      <vt:lpstr>Helvetica Neue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zhoumofei</dc:creator>
  <cp:lastModifiedBy>Administrator</cp:lastModifiedBy>
  <cp:revision>13</cp:revision>
  <dcterms:created xsi:type="dcterms:W3CDTF">2019-05-15T03:17:00Z</dcterms:created>
  <dcterms:modified xsi:type="dcterms:W3CDTF">2019-05-20T07:18:39Z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